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0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06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0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2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2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5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0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1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6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1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9BC2C-092F-452B-99AF-ACEDF6FD4D90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14182-D0F3-41A2-B212-D27565CB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mcenter.com.my/training/calendar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-go to </a:t>
            </a:r>
            <a:r>
              <a:rPr lang="en-US" dirty="0" err="1" smtClean="0"/>
              <a:t>CalPress</a:t>
            </a:r>
            <a:r>
              <a:rPr lang="en-US" dirty="0" smtClean="0"/>
              <a:t> Events</a:t>
            </a:r>
          </a:p>
          <a:p>
            <a:r>
              <a:rPr lang="en-US" dirty="0" smtClean="0"/>
              <a:t>-Add New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48246"/>
            <a:ext cx="8681294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5688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lif\Downloads\screencapture-bimcenter-my-wp-admin-post-new-php-148351220348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6" y="-163286"/>
            <a:ext cx="9126583" cy="984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1219200" y="457200"/>
            <a:ext cx="2209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203960" y="1981200"/>
            <a:ext cx="2682240" cy="1371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781800" y="4724400"/>
            <a:ext cx="2209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70166" y="7086600"/>
            <a:ext cx="2682240" cy="838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1870166" y="8229600"/>
            <a:ext cx="268224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01190" y="286434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12533" y="2209800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53212" y="4078069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00052" y="6440269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628640" y="7957457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128351" y="3657600"/>
            <a:ext cx="11049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128351" y="2993852"/>
            <a:ext cx="457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6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216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75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-link : </a:t>
            </a:r>
            <a:r>
              <a:rPr lang="en-US" dirty="0" smtClean="0">
                <a:hlinkClick r:id="rId2"/>
              </a:rPr>
              <a:t>http://www.bimcenter.com.my/training/calendar/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Location : mybimcenter.com &gt; Training &gt; </a:t>
            </a:r>
            <a:r>
              <a:rPr lang="en-US" dirty="0">
                <a:solidFill>
                  <a:srgbClr val="000000"/>
                </a:solidFill>
              </a:rPr>
              <a:t>Affordable BIM Training </a:t>
            </a:r>
            <a:r>
              <a:rPr lang="en-US" dirty="0" smtClean="0">
                <a:solidFill>
                  <a:srgbClr val="000000"/>
                </a:solidFill>
              </a:rPr>
              <a:t>Schedule &gt; Affordable BIM Training Schedule 2017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0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37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Alif</dc:creator>
  <cp:lastModifiedBy>Alif</cp:lastModifiedBy>
  <cp:revision>4</cp:revision>
  <dcterms:created xsi:type="dcterms:W3CDTF">2017-01-04T06:30:32Z</dcterms:created>
  <dcterms:modified xsi:type="dcterms:W3CDTF">2017-01-04T07:06:02Z</dcterms:modified>
</cp:coreProperties>
</file>