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826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5450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172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1640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194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531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264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763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150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231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3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E786-C705-4311-B226-E163E33C8E79}" type="datetimeFigureOut">
              <a:rPr lang="en-MY" smtClean="0"/>
              <a:t>10/2/2017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85570-B849-4DC9-A45C-00B416CE4E8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140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9085" y="413238"/>
            <a:ext cx="4404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Manual add Course Outline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085" y="958360"/>
            <a:ext cx="4404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1.Upload file in Media &gt; copy URL and text in notepad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355" y="1951891"/>
            <a:ext cx="4354303" cy="1665894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531607" y="2844062"/>
            <a:ext cx="4028051" cy="77372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4223" y="3739359"/>
            <a:ext cx="6195646" cy="256992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583615" y="4396154"/>
            <a:ext cx="1547447" cy="3956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448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7" y="1525702"/>
            <a:ext cx="6140099" cy="24484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2706" y="668214"/>
            <a:ext cx="5161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2.Click Training &gt; </a:t>
            </a:r>
            <a:r>
              <a:rPr lang="en-MY" dirty="0" err="1"/>
              <a:t>Afforable</a:t>
            </a:r>
            <a:r>
              <a:rPr lang="en-MY" dirty="0"/>
              <a:t> BIM Training Schedule&gt; </a:t>
            </a:r>
            <a:r>
              <a:rPr lang="en-MY" dirty="0" err="1"/>
              <a:t>Afforable</a:t>
            </a:r>
            <a:r>
              <a:rPr lang="en-MY" dirty="0"/>
              <a:t> BIM Training Schedule 2017&gt;click course outline</a:t>
            </a:r>
          </a:p>
        </p:txBody>
      </p:sp>
      <p:sp>
        <p:nvSpPr>
          <p:cNvPr id="4" name="Oval 3"/>
          <p:cNvSpPr/>
          <p:nvPr/>
        </p:nvSpPr>
        <p:spPr>
          <a:xfrm>
            <a:off x="4536829" y="1464156"/>
            <a:ext cx="905609" cy="9142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Oval 4"/>
          <p:cNvSpPr/>
          <p:nvPr/>
        </p:nvSpPr>
        <p:spPr>
          <a:xfrm>
            <a:off x="483576" y="2292783"/>
            <a:ext cx="2092570" cy="91425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4822578" y="1125597"/>
            <a:ext cx="516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353" y="2868482"/>
            <a:ext cx="516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2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160" y="1661747"/>
            <a:ext cx="4313122" cy="339932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403120" y="3776296"/>
            <a:ext cx="2409095" cy="3956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7403120" y="3237814"/>
            <a:ext cx="516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813" y="4463604"/>
            <a:ext cx="4136522" cy="170659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9861" y="4767695"/>
            <a:ext cx="516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39813" y="5205046"/>
            <a:ext cx="1538656" cy="3868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551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475" y="2150079"/>
            <a:ext cx="2531356" cy="22314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7537" y="679142"/>
            <a:ext cx="5161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3. Click button Edit &gt; Edit at “http” </a:t>
            </a:r>
            <a:r>
              <a:rPr lang="en-MY" dirty="0" err="1"/>
              <a:t>url</a:t>
            </a:r>
            <a:r>
              <a:rPr lang="en-MY" dirty="0"/>
              <a:t> and paste </a:t>
            </a:r>
            <a:r>
              <a:rPr lang="en-MY" dirty="0" err="1"/>
              <a:t>url</a:t>
            </a:r>
            <a:r>
              <a:rPr lang="en-MY" dirty="0"/>
              <a:t> pdf folder and edit title for that pdf folder &gt; click button  Update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9469" y="2015573"/>
            <a:ext cx="738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" name="Rectangle 2"/>
          <p:cNvSpPr/>
          <p:nvPr/>
        </p:nvSpPr>
        <p:spPr>
          <a:xfrm>
            <a:off x="905803" y="2124467"/>
            <a:ext cx="712178" cy="2806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079" y="2200239"/>
            <a:ext cx="8339611" cy="4248587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563208" y="3402623"/>
            <a:ext cx="6523892" cy="8792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: Rounded Corners 18"/>
          <p:cNvSpPr/>
          <p:nvPr/>
        </p:nvSpPr>
        <p:spPr>
          <a:xfrm>
            <a:off x="6154615" y="3640015"/>
            <a:ext cx="4791808" cy="20222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ectangle: Rounded Corners 19"/>
          <p:cNvSpPr/>
          <p:nvPr/>
        </p:nvSpPr>
        <p:spPr>
          <a:xfrm>
            <a:off x="5503985" y="3978518"/>
            <a:ext cx="1178169" cy="171451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4563208" y="3008211"/>
            <a:ext cx="738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0223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70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ideapad1</dc:creator>
  <cp:lastModifiedBy>ideapad1</cp:lastModifiedBy>
  <cp:revision>10</cp:revision>
  <dcterms:created xsi:type="dcterms:W3CDTF">2017-02-10T02:09:12Z</dcterms:created>
  <dcterms:modified xsi:type="dcterms:W3CDTF">2017-02-10T03:14:37Z</dcterms:modified>
</cp:coreProperties>
</file>