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7" d="100"/>
          <a:sy n="87" d="100"/>
        </p:scale>
        <p:origin x="528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4EB98E-B939-452A-9FBC-00E7A21863D9}" type="datetimeFigureOut">
              <a:rPr lang="en-MY" smtClean="0"/>
              <a:t>27/2/2017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13999-BA77-41A5-A4D6-97C3754B6F7B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7313354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4EB98E-B939-452A-9FBC-00E7A21863D9}" type="datetimeFigureOut">
              <a:rPr lang="en-MY" smtClean="0"/>
              <a:t>27/2/2017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13999-BA77-41A5-A4D6-97C3754B6F7B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8575990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4EB98E-B939-452A-9FBC-00E7A21863D9}" type="datetimeFigureOut">
              <a:rPr lang="en-MY" smtClean="0"/>
              <a:t>27/2/2017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13999-BA77-41A5-A4D6-97C3754B6F7B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583679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4EB98E-B939-452A-9FBC-00E7A21863D9}" type="datetimeFigureOut">
              <a:rPr lang="en-MY" smtClean="0"/>
              <a:t>27/2/2017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13999-BA77-41A5-A4D6-97C3754B6F7B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7905474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4EB98E-B939-452A-9FBC-00E7A21863D9}" type="datetimeFigureOut">
              <a:rPr lang="en-MY" smtClean="0"/>
              <a:t>27/2/2017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13999-BA77-41A5-A4D6-97C3754B6F7B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40455245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4EB98E-B939-452A-9FBC-00E7A21863D9}" type="datetimeFigureOut">
              <a:rPr lang="en-MY" smtClean="0"/>
              <a:t>27/2/2017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13999-BA77-41A5-A4D6-97C3754B6F7B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6447492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4EB98E-B939-452A-9FBC-00E7A21863D9}" type="datetimeFigureOut">
              <a:rPr lang="en-MY" smtClean="0"/>
              <a:t>27/2/2017</a:t>
            </a:fld>
            <a:endParaRPr lang="en-MY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13999-BA77-41A5-A4D6-97C3754B6F7B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476770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4EB98E-B939-452A-9FBC-00E7A21863D9}" type="datetimeFigureOut">
              <a:rPr lang="en-MY" smtClean="0"/>
              <a:t>27/2/2017</a:t>
            </a:fld>
            <a:endParaRPr lang="en-MY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13999-BA77-41A5-A4D6-97C3754B6F7B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42681992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4EB98E-B939-452A-9FBC-00E7A21863D9}" type="datetimeFigureOut">
              <a:rPr lang="en-MY" smtClean="0"/>
              <a:t>27/2/2017</a:t>
            </a:fld>
            <a:endParaRPr lang="en-MY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13999-BA77-41A5-A4D6-97C3754B6F7B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4336468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4EB98E-B939-452A-9FBC-00E7A21863D9}" type="datetimeFigureOut">
              <a:rPr lang="en-MY" smtClean="0"/>
              <a:t>27/2/2017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13999-BA77-41A5-A4D6-97C3754B6F7B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9516031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MY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4EB98E-B939-452A-9FBC-00E7A21863D9}" type="datetimeFigureOut">
              <a:rPr lang="en-MY" smtClean="0"/>
              <a:t>27/2/2017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13999-BA77-41A5-A4D6-97C3754B6F7B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2380372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4EB98E-B939-452A-9FBC-00E7A21863D9}" type="datetimeFigureOut">
              <a:rPr lang="en-MY" smtClean="0"/>
              <a:t>27/2/2017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813999-BA77-41A5-A4D6-97C3754B6F7B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7805314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634071"/>
            <a:ext cx="12192000" cy="5589857"/>
          </a:xfrm>
          <a:prstGeom prst="rect">
            <a:avLst/>
          </a:prstGeom>
        </p:spPr>
      </p:pic>
      <p:sp>
        <p:nvSpPr>
          <p:cNvPr id="3" name="Oval 2"/>
          <p:cNvSpPr/>
          <p:nvPr/>
        </p:nvSpPr>
        <p:spPr>
          <a:xfrm>
            <a:off x="-149469" y="1274885"/>
            <a:ext cx="1494692" cy="457200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4" name="Oval 3"/>
          <p:cNvSpPr/>
          <p:nvPr/>
        </p:nvSpPr>
        <p:spPr>
          <a:xfrm>
            <a:off x="9478108" y="1160585"/>
            <a:ext cx="1494692" cy="457200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4348105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0146" y="1466842"/>
            <a:ext cx="11432786" cy="3729412"/>
          </a:xfrm>
          <a:prstGeom prst="rect">
            <a:avLst/>
          </a:prstGeom>
        </p:spPr>
      </p:pic>
      <p:sp>
        <p:nvSpPr>
          <p:cNvPr id="3" name="Oval 2"/>
          <p:cNvSpPr/>
          <p:nvPr/>
        </p:nvSpPr>
        <p:spPr>
          <a:xfrm>
            <a:off x="879231" y="4475285"/>
            <a:ext cx="852854" cy="369276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4" name="Oval 3"/>
          <p:cNvSpPr/>
          <p:nvPr/>
        </p:nvSpPr>
        <p:spPr>
          <a:xfrm>
            <a:off x="7403122" y="3331548"/>
            <a:ext cx="1274885" cy="563444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5" name="Oval 4"/>
          <p:cNvSpPr/>
          <p:nvPr/>
        </p:nvSpPr>
        <p:spPr>
          <a:xfrm>
            <a:off x="10448047" y="3894992"/>
            <a:ext cx="1274885" cy="563444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6" name="TextBox 5"/>
          <p:cNvSpPr txBox="1"/>
          <p:nvPr/>
        </p:nvSpPr>
        <p:spPr>
          <a:xfrm>
            <a:off x="10790947" y="3428604"/>
            <a:ext cx="9319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MY" b="1" dirty="0">
                <a:solidFill>
                  <a:srgbClr val="FF0000"/>
                </a:solidFill>
              </a:rPr>
              <a:t>3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90246" y="4105953"/>
            <a:ext cx="9319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MY" b="1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930662" y="2953424"/>
            <a:ext cx="9319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MY" b="1" dirty="0">
                <a:solidFill>
                  <a:srgbClr val="FF0000"/>
                </a:solidFill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17427947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3</Words>
  <Application>Microsoft Office PowerPoint</Application>
  <PresentationFormat>Widescreen</PresentationFormat>
  <Paragraphs>3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ideapad1</dc:creator>
  <cp:lastModifiedBy>ideapad1</cp:lastModifiedBy>
  <cp:revision>1</cp:revision>
  <dcterms:created xsi:type="dcterms:W3CDTF">2017-02-27T04:06:48Z</dcterms:created>
  <dcterms:modified xsi:type="dcterms:W3CDTF">2017-02-27T04:09:45Z</dcterms:modified>
</cp:coreProperties>
</file>