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133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5759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36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054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552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474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67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819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364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16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803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EB98E-B939-452A-9FBC-00E7A21863D9}" type="datetimeFigureOut">
              <a:rPr lang="en-MY" smtClean="0"/>
              <a:t>27/2/2017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13999-BA77-41A5-A4D6-97C3754B6F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053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4071"/>
            <a:ext cx="12192000" cy="5589857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-149469" y="1274885"/>
            <a:ext cx="1494692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9478108" y="1160585"/>
            <a:ext cx="1494692" cy="457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481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46" y="1466842"/>
            <a:ext cx="11432786" cy="372941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79231" y="4475285"/>
            <a:ext cx="852854" cy="36927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7403122" y="3331548"/>
            <a:ext cx="1274885" cy="5634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Oval 4"/>
          <p:cNvSpPr/>
          <p:nvPr/>
        </p:nvSpPr>
        <p:spPr>
          <a:xfrm>
            <a:off x="10448047" y="3894992"/>
            <a:ext cx="1274885" cy="56344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5"/>
          <p:cNvSpPr txBox="1"/>
          <p:nvPr/>
        </p:nvSpPr>
        <p:spPr>
          <a:xfrm>
            <a:off x="10790947" y="3428604"/>
            <a:ext cx="93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0246" y="4105953"/>
            <a:ext cx="93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30662" y="2953424"/>
            <a:ext cx="93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42794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ideapad1</dc:creator>
  <cp:lastModifiedBy>ideapad1</cp:lastModifiedBy>
  <cp:revision>1</cp:revision>
  <dcterms:created xsi:type="dcterms:W3CDTF">2017-02-27T04:06:48Z</dcterms:created>
  <dcterms:modified xsi:type="dcterms:W3CDTF">2017-02-27T04:09:45Z</dcterms:modified>
</cp:coreProperties>
</file>