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50E6B-F8D4-4495-903E-62272278BB53}" type="datetimeFigureOut">
              <a:rPr lang="en-MY" smtClean="0"/>
              <a:t>25/1/2017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912A1-135B-4A70-B4CE-C3495E6D3B3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94713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50E6B-F8D4-4495-903E-62272278BB53}" type="datetimeFigureOut">
              <a:rPr lang="en-MY" smtClean="0"/>
              <a:t>25/1/2017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912A1-135B-4A70-B4CE-C3495E6D3B3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43329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50E6B-F8D4-4495-903E-62272278BB53}" type="datetimeFigureOut">
              <a:rPr lang="en-MY" smtClean="0"/>
              <a:t>25/1/2017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912A1-135B-4A70-B4CE-C3495E6D3B3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3007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50E6B-F8D4-4495-903E-62272278BB53}" type="datetimeFigureOut">
              <a:rPr lang="en-MY" smtClean="0"/>
              <a:t>25/1/2017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912A1-135B-4A70-B4CE-C3495E6D3B3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50947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50E6B-F8D4-4495-903E-62272278BB53}" type="datetimeFigureOut">
              <a:rPr lang="en-MY" smtClean="0"/>
              <a:t>25/1/2017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912A1-135B-4A70-B4CE-C3495E6D3B3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62057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50E6B-F8D4-4495-903E-62272278BB53}" type="datetimeFigureOut">
              <a:rPr lang="en-MY" smtClean="0"/>
              <a:t>25/1/2017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912A1-135B-4A70-B4CE-C3495E6D3B3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45725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50E6B-F8D4-4495-903E-62272278BB53}" type="datetimeFigureOut">
              <a:rPr lang="en-MY" smtClean="0"/>
              <a:t>25/1/2017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912A1-135B-4A70-B4CE-C3495E6D3B3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5637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50E6B-F8D4-4495-903E-62272278BB53}" type="datetimeFigureOut">
              <a:rPr lang="en-MY" smtClean="0"/>
              <a:t>25/1/2017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912A1-135B-4A70-B4CE-C3495E6D3B3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86055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50E6B-F8D4-4495-903E-62272278BB53}" type="datetimeFigureOut">
              <a:rPr lang="en-MY" smtClean="0"/>
              <a:t>25/1/2017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912A1-135B-4A70-B4CE-C3495E6D3B3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6889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50E6B-F8D4-4495-903E-62272278BB53}" type="datetimeFigureOut">
              <a:rPr lang="en-MY" smtClean="0"/>
              <a:t>25/1/2017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912A1-135B-4A70-B4CE-C3495E6D3B3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7152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50E6B-F8D4-4495-903E-62272278BB53}" type="datetimeFigureOut">
              <a:rPr lang="en-MY" smtClean="0"/>
              <a:t>25/1/2017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912A1-135B-4A70-B4CE-C3495E6D3B3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73097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50E6B-F8D4-4495-903E-62272278BB53}" type="datetimeFigureOut">
              <a:rPr lang="en-MY" smtClean="0"/>
              <a:t>25/1/2017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912A1-135B-4A70-B4CE-C3495E6D3B3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2203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599" y="749084"/>
            <a:ext cx="4539625" cy="5862732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3411415" y="1063870"/>
            <a:ext cx="1925516" cy="55391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TextBox 3"/>
          <p:cNvSpPr txBox="1"/>
          <p:nvPr/>
        </p:nvSpPr>
        <p:spPr>
          <a:xfrm>
            <a:off x="351693" y="184639"/>
            <a:ext cx="2813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Update Banner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8746" y="1556238"/>
            <a:ext cx="2769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Go Dashboard</a:t>
            </a:r>
          </a:p>
        </p:txBody>
      </p:sp>
    </p:spTree>
    <p:extLst>
      <p:ext uri="{BB962C8B-B14F-4D97-AF65-F5344CB8AC3E}">
        <p14:creationId xmlns:p14="http://schemas.microsoft.com/office/powerpoint/2010/main" val="2552194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046" y="1538654"/>
            <a:ext cx="10426037" cy="472101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8408" y="668215"/>
            <a:ext cx="553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Scroll down&gt;click Huge IT Slider then click content “</a:t>
            </a:r>
            <a:r>
              <a:rPr lang="en-MY" dirty="0" err="1"/>
              <a:t>BIMCentre</a:t>
            </a:r>
            <a:r>
              <a:rPr lang="en-MY" dirty="0"/>
              <a:t> Slider”</a:t>
            </a:r>
          </a:p>
        </p:txBody>
      </p:sp>
      <p:sp>
        <p:nvSpPr>
          <p:cNvPr id="4" name="Oval 3"/>
          <p:cNvSpPr/>
          <p:nvPr/>
        </p:nvSpPr>
        <p:spPr>
          <a:xfrm>
            <a:off x="879230" y="5117124"/>
            <a:ext cx="1925516" cy="55391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Oval 4"/>
          <p:cNvSpPr/>
          <p:nvPr/>
        </p:nvSpPr>
        <p:spPr>
          <a:xfrm>
            <a:off x="3006969" y="1652955"/>
            <a:ext cx="1925516" cy="55391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TextBox 5"/>
          <p:cNvSpPr txBox="1"/>
          <p:nvPr/>
        </p:nvSpPr>
        <p:spPr>
          <a:xfrm>
            <a:off x="712177" y="4932458"/>
            <a:ext cx="5539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91758" y="2206830"/>
            <a:ext cx="5539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71120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84" y="1529862"/>
            <a:ext cx="6467223" cy="2479431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3613637" y="1767255"/>
            <a:ext cx="1397977" cy="55391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6099" y="3497883"/>
            <a:ext cx="8464062" cy="3033784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086099" y="3969728"/>
            <a:ext cx="2857501" cy="127928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Oval 7"/>
          <p:cNvSpPr/>
          <p:nvPr/>
        </p:nvSpPr>
        <p:spPr>
          <a:xfrm>
            <a:off x="10232136" y="6016752"/>
            <a:ext cx="1847088" cy="76844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" name="Oval 8"/>
          <p:cNvSpPr/>
          <p:nvPr/>
        </p:nvSpPr>
        <p:spPr>
          <a:xfrm>
            <a:off x="3000374" y="3351579"/>
            <a:ext cx="977266" cy="46012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TextBox 9"/>
          <p:cNvSpPr txBox="1"/>
          <p:nvPr/>
        </p:nvSpPr>
        <p:spPr>
          <a:xfrm>
            <a:off x="4062574" y="1162001"/>
            <a:ext cx="5539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48958" y="3587559"/>
            <a:ext cx="5539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00374" y="3046685"/>
            <a:ext cx="5539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213827" y="5633799"/>
            <a:ext cx="600866" cy="382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4446" y="251821"/>
            <a:ext cx="553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Add Image Slide&gt;&gt;choose your </a:t>
            </a:r>
            <a:r>
              <a:rPr lang="en-MY" dirty="0" err="1"/>
              <a:t>image,if</a:t>
            </a:r>
            <a:r>
              <a:rPr lang="en-MY" dirty="0"/>
              <a:t> </a:t>
            </a:r>
            <a:r>
              <a:rPr lang="en-MY" dirty="0" err="1"/>
              <a:t>xde</a:t>
            </a:r>
            <a:r>
              <a:rPr lang="en-MY" dirty="0"/>
              <a:t> Upload Files&gt; </a:t>
            </a:r>
            <a:r>
              <a:rPr lang="en-MY" dirty="0" err="1"/>
              <a:t>Instert</a:t>
            </a:r>
            <a:r>
              <a:rPr lang="en-MY" dirty="0"/>
              <a:t> into post</a:t>
            </a:r>
          </a:p>
        </p:txBody>
      </p:sp>
    </p:spTree>
    <p:extLst>
      <p:ext uri="{BB962C8B-B14F-4D97-AF65-F5344CB8AC3E}">
        <p14:creationId xmlns:p14="http://schemas.microsoft.com/office/powerpoint/2010/main" val="1362605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1368" y="1755119"/>
            <a:ext cx="8461248" cy="3665523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9182333" y="4620183"/>
            <a:ext cx="1397977" cy="55391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TextBox 3"/>
          <p:cNvSpPr txBox="1"/>
          <p:nvPr/>
        </p:nvSpPr>
        <p:spPr>
          <a:xfrm>
            <a:off x="404446" y="251821"/>
            <a:ext cx="5539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Save SLIDER</a:t>
            </a:r>
          </a:p>
        </p:txBody>
      </p:sp>
    </p:spTree>
    <p:extLst>
      <p:ext uri="{BB962C8B-B14F-4D97-AF65-F5344CB8AC3E}">
        <p14:creationId xmlns:p14="http://schemas.microsoft.com/office/powerpoint/2010/main" val="4250450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42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ideapad1</dc:creator>
  <cp:lastModifiedBy>ideapad1</cp:lastModifiedBy>
  <cp:revision>1</cp:revision>
  <dcterms:created xsi:type="dcterms:W3CDTF">2017-01-25T08:48:28Z</dcterms:created>
  <dcterms:modified xsi:type="dcterms:W3CDTF">2017-01-25T08:56:46Z</dcterms:modified>
</cp:coreProperties>
</file>