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8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318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0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585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97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564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769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53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98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029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79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984B-EA63-49E0-8E46-5D86535AEF91}" type="datetimeFigureOut">
              <a:rPr lang="en-MY" smtClean="0"/>
              <a:t>26/1/2017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1ED9-8250-4353-92D6-0B1EDA8A4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676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285" y="545123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1.Cara2 </a:t>
            </a:r>
            <a:r>
              <a:rPr lang="en-MY" dirty="0" err="1"/>
              <a:t>nak</a:t>
            </a:r>
            <a:r>
              <a:rPr lang="en-MY" dirty="0"/>
              <a:t> edit content </a:t>
            </a:r>
            <a:r>
              <a:rPr lang="en-MY" dirty="0" err="1"/>
              <a:t>pada</a:t>
            </a:r>
            <a:r>
              <a:rPr lang="en-MY" dirty="0"/>
              <a:t> Footer </a:t>
            </a:r>
            <a:r>
              <a:rPr lang="en-MY" dirty="0" err="1"/>
              <a:t>myBIM</a:t>
            </a:r>
            <a:r>
              <a:rPr lang="en-MY" dirty="0"/>
              <a:t> </a:t>
            </a:r>
            <a:r>
              <a:rPr lang="en-MY" dirty="0" err="1"/>
              <a:t>Center</a:t>
            </a:r>
            <a:r>
              <a:rPr lang="en-MY" dirty="0"/>
              <a:t> Portal</a:t>
            </a:r>
          </a:p>
          <a:p>
            <a:endParaRPr lang="en-MY" dirty="0"/>
          </a:p>
          <a:p>
            <a:r>
              <a:rPr lang="en-MY" dirty="0"/>
              <a:t>Dashboard&gt;</a:t>
            </a:r>
            <a:r>
              <a:rPr lang="en-MY" dirty="0" err="1"/>
              <a:t>Apperance</a:t>
            </a:r>
            <a:r>
              <a:rPr lang="en-MY" dirty="0"/>
              <a:t>&gt;Customize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46" y="2402671"/>
            <a:ext cx="3761748" cy="2424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18" y="2147973"/>
            <a:ext cx="4924425" cy="2933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53454" y="3077308"/>
            <a:ext cx="1960684" cy="537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Wave 5"/>
          <p:cNvSpPr/>
          <p:nvPr/>
        </p:nvSpPr>
        <p:spPr>
          <a:xfrm>
            <a:off x="6664569" y="545123"/>
            <a:ext cx="4258774" cy="1200329"/>
          </a:xfrm>
          <a:prstGeom prst="wav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7996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285" y="545123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Widget&gt;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70" y="1621164"/>
            <a:ext cx="8788387" cy="424330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89185" y="4229100"/>
            <a:ext cx="1371600" cy="439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360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85" y="1988289"/>
            <a:ext cx="9117623" cy="4561359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143000" y="2839915"/>
            <a:ext cx="1283677" cy="2725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: Rounded Corners 3"/>
          <p:cNvSpPr/>
          <p:nvPr/>
        </p:nvSpPr>
        <p:spPr>
          <a:xfrm>
            <a:off x="1142999" y="3112477"/>
            <a:ext cx="1283677" cy="2725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: Rounded Corners 6"/>
          <p:cNvSpPr/>
          <p:nvPr/>
        </p:nvSpPr>
        <p:spPr>
          <a:xfrm>
            <a:off x="1239715" y="3385039"/>
            <a:ext cx="1283677" cy="27256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: Rounded Corners 7"/>
          <p:cNvSpPr/>
          <p:nvPr/>
        </p:nvSpPr>
        <p:spPr>
          <a:xfrm>
            <a:off x="1142999" y="519369"/>
            <a:ext cx="2127739" cy="904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ysClr val="windowText" lastClr="000000"/>
                </a:solidFill>
              </a:rPr>
              <a:t>Footer Left Column : </a:t>
            </a:r>
            <a:r>
              <a:rPr lang="en-MY" sz="1400" dirty="0" err="1">
                <a:solidFill>
                  <a:sysClr val="windowText" lastClr="000000"/>
                </a:solidFill>
              </a:rPr>
              <a:t>Utk</a:t>
            </a:r>
            <a:r>
              <a:rPr lang="en-MY" sz="1400" dirty="0">
                <a:solidFill>
                  <a:sysClr val="windowText" lastClr="000000"/>
                </a:solidFill>
              </a:rPr>
              <a:t> edit </a:t>
            </a:r>
            <a:r>
              <a:rPr lang="en-MY" sz="1400" dirty="0" err="1">
                <a:solidFill>
                  <a:sysClr val="windowText" lastClr="000000"/>
                </a:solidFill>
              </a:rPr>
              <a:t>bhgian</a:t>
            </a:r>
            <a:r>
              <a:rPr lang="en-MY" sz="1400" dirty="0">
                <a:solidFill>
                  <a:sysClr val="windowText" lastClr="000000"/>
                </a:solidFill>
              </a:rPr>
              <a:t> left “ ABOUT BIM CENTER”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018087" y="3385038"/>
            <a:ext cx="1995854" cy="20925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: Rounded Corners 9"/>
          <p:cNvSpPr/>
          <p:nvPr/>
        </p:nvSpPr>
        <p:spPr>
          <a:xfrm>
            <a:off x="3490546" y="519368"/>
            <a:ext cx="2022231" cy="90498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ysClr val="windowText" lastClr="000000"/>
                </a:solidFill>
              </a:rPr>
              <a:t>Footer </a:t>
            </a:r>
            <a:r>
              <a:rPr lang="en-MY" sz="1400" dirty="0" err="1">
                <a:solidFill>
                  <a:sysClr val="windowText" lastClr="000000"/>
                </a:solidFill>
              </a:rPr>
              <a:t>Center</a:t>
            </a:r>
            <a:r>
              <a:rPr lang="en-MY" sz="1400" dirty="0">
                <a:solidFill>
                  <a:sysClr val="windowText" lastClr="000000"/>
                </a:solidFill>
              </a:rPr>
              <a:t> Column : </a:t>
            </a:r>
            <a:r>
              <a:rPr lang="en-MY" sz="1400" dirty="0" err="1">
                <a:solidFill>
                  <a:sysClr val="windowText" lastClr="000000"/>
                </a:solidFill>
              </a:rPr>
              <a:t>Utk</a:t>
            </a:r>
            <a:r>
              <a:rPr lang="en-MY" sz="1400" dirty="0">
                <a:solidFill>
                  <a:sysClr val="windowText" lastClr="000000"/>
                </a:solidFill>
              </a:rPr>
              <a:t> edit </a:t>
            </a:r>
            <a:r>
              <a:rPr lang="en-MY" sz="1400" dirty="0" err="1">
                <a:solidFill>
                  <a:sysClr val="windowText" lastClr="000000"/>
                </a:solidFill>
              </a:rPr>
              <a:t>bhgian</a:t>
            </a:r>
            <a:r>
              <a:rPr lang="en-MY" sz="1400" dirty="0">
                <a:solidFill>
                  <a:sysClr val="windowText" lastClr="000000"/>
                </a:solidFill>
              </a:rPr>
              <a:t> </a:t>
            </a:r>
            <a:r>
              <a:rPr lang="en-MY" sz="1400" dirty="0" err="1">
                <a:solidFill>
                  <a:sysClr val="windowText" lastClr="000000"/>
                </a:solidFill>
              </a:rPr>
              <a:t>tengah</a:t>
            </a:r>
            <a:r>
              <a:rPr lang="en-MY" sz="1400" dirty="0">
                <a:solidFill>
                  <a:sysClr val="windowText" lastClr="000000"/>
                </a:solidFill>
              </a:rPr>
              <a:t> “WEB GUIDE”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066693" y="3380952"/>
            <a:ext cx="1591411" cy="147240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: Rounded Corners 13"/>
          <p:cNvSpPr/>
          <p:nvPr/>
        </p:nvSpPr>
        <p:spPr>
          <a:xfrm>
            <a:off x="5732586" y="519369"/>
            <a:ext cx="2022230" cy="9049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: Rounded Corners 14"/>
          <p:cNvSpPr/>
          <p:nvPr/>
        </p:nvSpPr>
        <p:spPr>
          <a:xfrm>
            <a:off x="7983416" y="3386886"/>
            <a:ext cx="1573826" cy="17566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/>
          <p:cNvSpPr txBox="1"/>
          <p:nvPr/>
        </p:nvSpPr>
        <p:spPr>
          <a:xfrm>
            <a:off x="5732585" y="519368"/>
            <a:ext cx="202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solidFill>
                  <a:sysClr val="windowText" lastClr="000000"/>
                </a:solidFill>
              </a:rPr>
              <a:t>Footer Right Column: </a:t>
            </a:r>
            <a:r>
              <a:rPr lang="en-MY" sz="1600" dirty="0" err="1">
                <a:solidFill>
                  <a:sysClr val="windowText" lastClr="000000"/>
                </a:solidFill>
              </a:rPr>
              <a:t>Utk</a:t>
            </a:r>
            <a:r>
              <a:rPr lang="en-MY" sz="1600" dirty="0">
                <a:solidFill>
                  <a:sysClr val="windowText" lastClr="000000"/>
                </a:solidFill>
              </a:rPr>
              <a:t> edit </a:t>
            </a:r>
            <a:r>
              <a:rPr lang="en-MY" sz="1600" dirty="0" err="1">
                <a:solidFill>
                  <a:sysClr val="windowText" lastClr="000000"/>
                </a:solidFill>
              </a:rPr>
              <a:t>bhgian</a:t>
            </a:r>
            <a:r>
              <a:rPr lang="en-MY" sz="1600" dirty="0">
                <a:solidFill>
                  <a:sysClr val="windowText" lastClr="000000"/>
                </a:solidFill>
              </a:rPr>
              <a:t> </a:t>
            </a:r>
            <a:r>
              <a:rPr lang="en-MY" sz="1600" dirty="0" err="1">
                <a:solidFill>
                  <a:sysClr val="windowText" lastClr="000000"/>
                </a:solidFill>
              </a:rPr>
              <a:t>kanan</a:t>
            </a:r>
            <a:r>
              <a:rPr lang="en-MY" sz="1600" dirty="0">
                <a:solidFill>
                  <a:sysClr val="windowText" lastClr="000000"/>
                </a:solidFill>
              </a:rPr>
              <a:t> “Contact Us”</a:t>
            </a:r>
          </a:p>
        </p:txBody>
      </p:sp>
      <p:sp>
        <p:nvSpPr>
          <p:cNvPr id="17" name="Oval 16"/>
          <p:cNvSpPr/>
          <p:nvPr/>
        </p:nvSpPr>
        <p:spPr>
          <a:xfrm>
            <a:off x="2602523" y="1988289"/>
            <a:ext cx="756139" cy="36804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TextBox 17"/>
          <p:cNvSpPr txBox="1"/>
          <p:nvPr/>
        </p:nvSpPr>
        <p:spPr>
          <a:xfrm>
            <a:off x="2620112" y="1618956"/>
            <a:ext cx="13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00B050"/>
                </a:solidFill>
              </a:rPr>
              <a:t>And save</a:t>
            </a:r>
          </a:p>
        </p:txBody>
      </p:sp>
    </p:spTree>
    <p:extLst>
      <p:ext uri="{BB962C8B-B14F-4D97-AF65-F5344CB8AC3E}">
        <p14:creationId xmlns:p14="http://schemas.microsoft.com/office/powerpoint/2010/main" val="40658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664569" y="545123"/>
            <a:ext cx="4258774" cy="1200329"/>
          </a:xfrm>
          <a:prstGeom prst="wav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Page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6285" y="545123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2.Cara2 </a:t>
            </a:r>
            <a:r>
              <a:rPr lang="en-MY" dirty="0" err="1"/>
              <a:t>nak</a:t>
            </a:r>
            <a:r>
              <a:rPr lang="en-MY" dirty="0"/>
              <a:t> edit information </a:t>
            </a:r>
            <a:r>
              <a:rPr lang="en-MY" dirty="0" err="1"/>
              <a:t>dekat</a:t>
            </a:r>
            <a:r>
              <a:rPr lang="en-MY" dirty="0"/>
              <a:t> page</a:t>
            </a:r>
          </a:p>
          <a:p>
            <a:endParaRPr lang="en-MY" dirty="0"/>
          </a:p>
          <a:p>
            <a:r>
              <a:rPr lang="en-MY" dirty="0"/>
              <a:t>Buka www.bimcenter.com.my&gt;scroll down&gt;click </a:t>
            </a:r>
            <a:r>
              <a:rPr lang="en-MY" dirty="0" err="1"/>
              <a:t>je</a:t>
            </a:r>
            <a:r>
              <a:rPr lang="en-MY" dirty="0"/>
              <a:t> mana2 content </a:t>
            </a:r>
            <a:r>
              <a:rPr lang="en-MY" dirty="0" err="1"/>
              <a:t>yg</a:t>
            </a:r>
            <a:r>
              <a:rPr lang="en-MY" dirty="0"/>
              <a:t> </a:t>
            </a:r>
            <a:r>
              <a:rPr lang="en-MY" dirty="0" err="1"/>
              <a:t>nk</a:t>
            </a:r>
            <a:r>
              <a:rPr lang="en-MY" dirty="0"/>
              <a:t> edit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4" y="2366811"/>
            <a:ext cx="4820222" cy="212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582" y="3798277"/>
            <a:ext cx="7134579" cy="23555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708" y="2206869"/>
            <a:ext cx="1186961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937131" y="4149969"/>
            <a:ext cx="1292469" cy="1186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453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69" y="2011816"/>
            <a:ext cx="7857392" cy="3615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1" y="2936630"/>
            <a:ext cx="808891" cy="298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1046285" y="545123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Click edit</a:t>
            </a:r>
          </a:p>
        </p:txBody>
      </p:sp>
    </p:spTree>
    <p:extLst>
      <p:ext uri="{BB962C8B-B14F-4D97-AF65-F5344CB8AC3E}">
        <p14:creationId xmlns:p14="http://schemas.microsoft.com/office/powerpoint/2010/main" val="103114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96" y="1749670"/>
            <a:ext cx="10211233" cy="4559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4794" y="3666391"/>
            <a:ext cx="7130560" cy="2927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2294794" y="2224452"/>
            <a:ext cx="1485898" cy="342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0119948" y="5468813"/>
            <a:ext cx="1485898" cy="342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46285" y="545123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Edit </a:t>
            </a:r>
            <a:r>
              <a:rPr lang="en-MY" dirty="0" err="1"/>
              <a:t>yg</a:t>
            </a:r>
            <a:r>
              <a:rPr lang="en-MY" dirty="0"/>
              <a:t> mana </a:t>
            </a:r>
            <a:r>
              <a:rPr lang="en-MY" dirty="0" err="1"/>
              <a:t>perlu</a:t>
            </a:r>
            <a:r>
              <a:rPr lang="en-MY" dirty="0"/>
              <a:t>&gt;Update done</a:t>
            </a:r>
          </a:p>
        </p:txBody>
      </p:sp>
    </p:spTree>
    <p:extLst>
      <p:ext uri="{BB962C8B-B14F-4D97-AF65-F5344CB8AC3E}">
        <p14:creationId xmlns:p14="http://schemas.microsoft.com/office/powerpoint/2010/main" val="428941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ideapad1</dc:creator>
  <cp:lastModifiedBy>ideapad1</cp:lastModifiedBy>
  <cp:revision>5</cp:revision>
  <dcterms:created xsi:type="dcterms:W3CDTF">2017-01-26T08:24:26Z</dcterms:created>
  <dcterms:modified xsi:type="dcterms:W3CDTF">2017-01-26T08:42:07Z</dcterms:modified>
</cp:coreProperties>
</file>