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852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13182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2022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6585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79757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45648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17691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853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79890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30290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97984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B984B-EA63-49E0-8E46-5D86535AEF91}" type="datetimeFigureOut">
              <a:rPr lang="en-MY" smtClean="0"/>
              <a:t>26/1/2017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E1ED9-8250-4353-92D6-0B1EDA8A419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36760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6285" y="545123"/>
            <a:ext cx="5143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1.Cara2 </a:t>
            </a:r>
            <a:r>
              <a:rPr lang="en-MY" dirty="0" err="1"/>
              <a:t>nak</a:t>
            </a:r>
            <a:r>
              <a:rPr lang="en-MY" dirty="0"/>
              <a:t> edit content </a:t>
            </a:r>
            <a:r>
              <a:rPr lang="en-MY" dirty="0" err="1"/>
              <a:t>pada</a:t>
            </a:r>
            <a:r>
              <a:rPr lang="en-MY" dirty="0"/>
              <a:t> Footer </a:t>
            </a:r>
            <a:r>
              <a:rPr lang="en-MY" dirty="0" err="1"/>
              <a:t>myBIM</a:t>
            </a:r>
            <a:r>
              <a:rPr lang="en-MY" dirty="0"/>
              <a:t> </a:t>
            </a:r>
            <a:r>
              <a:rPr lang="en-MY" dirty="0" err="1"/>
              <a:t>Center</a:t>
            </a:r>
            <a:r>
              <a:rPr lang="en-MY" dirty="0"/>
              <a:t> Portal</a:t>
            </a:r>
          </a:p>
          <a:p>
            <a:endParaRPr lang="en-MY" dirty="0"/>
          </a:p>
          <a:p>
            <a:r>
              <a:rPr lang="en-MY" dirty="0"/>
              <a:t>Dashboard&gt;</a:t>
            </a:r>
            <a:r>
              <a:rPr lang="en-MY" dirty="0" err="1"/>
              <a:t>Apperance</a:t>
            </a:r>
            <a:r>
              <a:rPr lang="en-MY" dirty="0"/>
              <a:t>&gt;Customize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346" y="2402671"/>
            <a:ext cx="3761748" cy="24243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918" y="2147973"/>
            <a:ext cx="4924425" cy="29337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653454" y="3077308"/>
            <a:ext cx="1960684" cy="5375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Wave 5"/>
          <p:cNvSpPr/>
          <p:nvPr/>
        </p:nvSpPr>
        <p:spPr>
          <a:xfrm>
            <a:off x="6664569" y="545123"/>
            <a:ext cx="4258774" cy="1200329"/>
          </a:xfrm>
          <a:prstGeom prst="wav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Footer</a:t>
            </a:r>
          </a:p>
        </p:txBody>
      </p:sp>
    </p:spTree>
    <p:extLst>
      <p:ext uri="{BB962C8B-B14F-4D97-AF65-F5344CB8AC3E}">
        <p14:creationId xmlns:p14="http://schemas.microsoft.com/office/powerpoint/2010/main" val="1479964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6285" y="545123"/>
            <a:ext cx="514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Widget&gt;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370" y="1621164"/>
            <a:ext cx="8788387" cy="424330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389185" y="4229100"/>
            <a:ext cx="1371600" cy="4396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63604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885" y="1988289"/>
            <a:ext cx="9117623" cy="4561359"/>
          </a:xfrm>
          <a:prstGeom prst="rect">
            <a:avLst/>
          </a:prstGeom>
        </p:spPr>
      </p:pic>
      <p:sp>
        <p:nvSpPr>
          <p:cNvPr id="3" name="Rectangle: Rounded Corners 2"/>
          <p:cNvSpPr/>
          <p:nvPr/>
        </p:nvSpPr>
        <p:spPr>
          <a:xfrm>
            <a:off x="1143000" y="2839915"/>
            <a:ext cx="1283677" cy="27256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Rectangle: Rounded Corners 3"/>
          <p:cNvSpPr/>
          <p:nvPr/>
        </p:nvSpPr>
        <p:spPr>
          <a:xfrm>
            <a:off x="1142999" y="3112477"/>
            <a:ext cx="1283677" cy="272562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Rectangle: Rounded Corners 6"/>
          <p:cNvSpPr/>
          <p:nvPr/>
        </p:nvSpPr>
        <p:spPr>
          <a:xfrm>
            <a:off x="1239715" y="3385039"/>
            <a:ext cx="1283677" cy="272562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Rectangle: Rounded Corners 7"/>
          <p:cNvSpPr/>
          <p:nvPr/>
        </p:nvSpPr>
        <p:spPr>
          <a:xfrm>
            <a:off x="1142999" y="519369"/>
            <a:ext cx="2127739" cy="90498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400" dirty="0">
                <a:solidFill>
                  <a:sysClr val="windowText" lastClr="000000"/>
                </a:solidFill>
              </a:rPr>
              <a:t>Footer Left Column : </a:t>
            </a:r>
            <a:r>
              <a:rPr lang="en-MY" sz="1400" dirty="0" err="1">
                <a:solidFill>
                  <a:sysClr val="windowText" lastClr="000000"/>
                </a:solidFill>
              </a:rPr>
              <a:t>Utk</a:t>
            </a:r>
            <a:r>
              <a:rPr lang="en-MY" sz="1400" dirty="0">
                <a:solidFill>
                  <a:sysClr val="windowText" lastClr="000000"/>
                </a:solidFill>
              </a:rPr>
              <a:t> edit </a:t>
            </a:r>
            <a:r>
              <a:rPr lang="en-MY" sz="1400" dirty="0" err="1">
                <a:solidFill>
                  <a:sysClr val="windowText" lastClr="000000"/>
                </a:solidFill>
              </a:rPr>
              <a:t>bhgian</a:t>
            </a:r>
            <a:r>
              <a:rPr lang="en-MY" sz="1400" dirty="0">
                <a:solidFill>
                  <a:sysClr val="windowText" lastClr="000000"/>
                </a:solidFill>
              </a:rPr>
              <a:t> left “ ABOUT BIM CENTER”</a:t>
            </a:r>
          </a:p>
        </p:txBody>
      </p:sp>
      <p:sp>
        <p:nvSpPr>
          <p:cNvPr id="9" name="Rectangle: Rounded Corners 8"/>
          <p:cNvSpPr/>
          <p:nvPr/>
        </p:nvSpPr>
        <p:spPr>
          <a:xfrm>
            <a:off x="4018087" y="3385038"/>
            <a:ext cx="1995854" cy="209256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0" name="Rectangle: Rounded Corners 9"/>
          <p:cNvSpPr/>
          <p:nvPr/>
        </p:nvSpPr>
        <p:spPr>
          <a:xfrm>
            <a:off x="3490546" y="519368"/>
            <a:ext cx="2022231" cy="904985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1400" dirty="0">
                <a:solidFill>
                  <a:sysClr val="windowText" lastClr="000000"/>
                </a:solidFill>
              </a:rPr>
              <a:t>Footer </a:t>
            </a:r>
            <a:r>
              <a:rPr lang="en-MY" sz="1400" dirty="0" err="1">
                <a:solidFill>
                  <a:sysClr val="windowText" lastClr="000000"/>
                </a:solidFill>
              </a:rPr>
              <a:t>Center</a:t>
            </a:r>
            <a:r>
              <a:rPr lang="en-MY" sz="1400" dirty="0">
                <a:solidFill>
                  <a:sysClr val="windowText" lastClr="000000"/>
                </a:solidFill>
              </a:rPr>
              <a:t> Column : </a:t>
            </a:r>
            <a:r>
              <a:rPr lang="en-MY" sz="1400" dirty="0" err="1">
                <a:solidFill>
                  <a:sysClr val="windowText" lastClr="000000"/>
                </a:solidFill>
              </a:rPr>
              <a:t>Utk</a:t>
            </a:r>
            <a:r>
              <a:rPr lang="en-MY" sz="1400" dirty="0">
                <a:solidFill>
                  <a:sysClr val="windowText" lastClr="000000"/>
                </a:solidFill>
              </a:rPr>
              <a:t> edit </a:t>
            </a:r>
            <a:r>
              <a:rPr lang="en-MY" sz="1400" dirty="0" err="1">
                <a:solidFill>
                  <a:sysClr val="windowText" lastClr="000000"/>
                </a:solidFill>
              </a:rPr>
              <a:t>bhgian</a:t>
            </a:r>
            <a:r>
              <a:rPr lang="en-MY" sz="1400" dirty="0">
                <a:solidFill>
                  <a:sysClr val="windowText" lastClr="000000"/>
                </a:solidFill>
              </a:rPr>
              <a:t> </a:t>
            </a:r>
            <a:r>
              <a:rPr lang="en-MY" sz="1400" dirty="0" err="1">
                <a:solidFill>
                  <a:sysClr val="windowText" lastClr="000000"/>
                </a:solidFill>
              </a:rPr>
              <a:t>tengah</a:t>
            </a:r>
            <a:r>
              <a:rPr lang="en-MY" sz="1400" dirty="0">
                <a:solidFill>
                  <a:sysClr val="windowText" lastClr="000000"/>
                </a:solidFill>
              </a:rPr>
              <a:t> “WEB GUIDE”</a:t>
            </a:r>
          </a:p>
        </p:txBody>
      </p:sp>
      <p:sp>
        <p:nvSpPr>
          <p:cNvPr id="11" name="Rectangle: Rounded Corners 10"/>
          <p:cNvSpPr/>
          <p:nvPr/>
        </p:nvSpPr>
        <p:spPr>
          <a:xfrm>
            <a:off x="6066693" y="3380952"/>
            <a:ext cx="1591411" cy="1472401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Rectangle: Rounded Corners 13"/>
          <p:cNvSpPr/>
          <p:nvPr/>
        </p:nvSpPr>
        <p:spPr>
          <a:xfrm>
            <a:off x="5732586" y="519369"/>
            <a:ext cx="2022230" cy="904984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Rectangle: Rounded Corners 14"/>
          <p:cNvSpPr/>
          <p:nvPr/>
        </p:nvSpPr>
        <p:spPr>
          <a:xfrm>
            <a:off x="7983416" y="3386886"/>
            <a:ext cx="1573826" cy="1756613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6" name="TextBox 15"/>
          <p:cNvSpPr txBox="1"/>
          <p:nvPr/>
        </p:nvSpPr>
        <p:spPr>
          <a:xfrm>
            <a:off x="5732585" y="519368"/>
            <a:ext cx="2022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600" dirty="0">
                <a:solidFill>
                  <a:sysClr val="windowText" lastClr="000000"/>
                </a:solidFill>
              </a:rPr>
              <a:t>Footer Right Column: </a:t>
            </a:r>
            <a:r>
              <a:rPr lang="en-MY" sz="1600" dirty="0" err="1">
                <a:solidFill>
                  <a:sysClr val="windowText" lastClr="000000"/>
                </a:solidFill>
              </a:rPr>
              <a:t>Utk</a:t>
            </a:r>
            <a:r>
              <a:rPr lang="en-MY" sz="1600" dirty="0">
                <a:solidFill>
                  <a:sysClr val="windowText" lastClr="000000"/>
                </a:solidFill>
              </a:rPr>
              <a:t> edit </a:t>
            </a:r>
            <a:r>
              <a:rPr lang="en-MY" sz="1600" dirty="0" err="1">
                <a:solidFill>
                  <a:sysClr val="windowText" lastClr="000000"/>
                </a:solidFill>
              </a:rPr>
              <a:t>bhgian</a:t>
            </a:r>
            <a:r>
              <a:rPr lang="en-MY" sz="1600" dirty="0">
                <a:solidFill>
                  <a:sysClr val="windowText" lastClr="000000"/>
                </a:solidFill>
              </a:rPr>
              <a:t> </a:t>
            </a:r>
            <a:r>
              <a:rPr lang="en-MY" sz="1600" dirty="0" err="1">
                <a:solidFill>
                  <a:sysClr val="windowText" lastClr="000000"/>
                </a:solidFill>
              </a:rPr>
              <a:t>kanan</a:t>
            </a:r>
            <a:r>
              <a:rPr lang="en-MY" sz="1600" dirty="0">
                <a:solidFill>
                  <a:sysClr val="windowText" lastClr="000000"/>
                </a:solidFill>
              </a:rPr>
              <a:t> “Contact Us”</a:t>
            </a:r>
          </a:p>
        </p:txBody>
      </p:sp>
      <p:sp>
        <p:nvSpPr>
          <p:cNvPr id="17" name="Oval 16"/>
          <p:cNvSpPr/>
          <p:nvPr/>
        </p:nvSpPr>
        <p:spPr>
          <a:xfrm>
            <a:off x="2602523" y="1988289"/>
            <a:ext cx="756139" cy="368049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TextBox 17"/>
          <p:cNvSpPr txBox="1"/>
          <p:nvPr/>
        </p:nvSpPr>
        <p:spPr>
          <a:xfrm>
            <a:off x="2620112" y="1618956"/>
            <a:ext cx="1397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>
                <a:solidFill>
                  <a:srgbClr val="00B050"/>
                </a:solidFill>
              </a:rPr>
              <a:t>And save</a:t>
            </a:r>
          </a:p>
        </p:txBody>
      </p:sp>
    </p:spTree>
    <p:extLst>
      <p:ext uri="{BB962C8B-B14F-4D97-AF65-F5344CB8AC3E}">
        <p14:creationId xmlns:p14="http://schemas.microsoft.com/office/powerpoint/2010/main" val="406582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6664569" y="545123"/>
            <a:ext cx="4258774" cy="1200329"/>
          </a:xfrm>
          <a:prstGeom prst="wave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sz="4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 Page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6285" y="545123"/>
            <a:ext cx="5143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2.Cara2 </a:t>
            </a:r>
            <a:r>
              <a:rPr lang="en-MY" dirty="0" err="1"/>
              <a:t>nak</a:t>
            </a:r>
            <a:r>
              <a:rPr lang="en-MY" dirty="0"/>
              <a:t> edit information </a:t>
            </a:r>
            <a:r>
              <a:rPr lang="en-MY" dirty="0" err="1"/>
              <a:t>dekat</a:t>
            </a:r>
            <a:r>
              <a:rPr lang="en-MY" dirty="0"/>
              <a:t> page</a:t>
            </a:r>
          </a:p>
          <a:p>
            <a:endParaRPr lang="en-MY" dirty="0"/>
          </a:p>
          <a:p>
            <a:r>
              <a:rPr lang="en-MY" dirty="0"/>
              <a:t>Buka www.bimcenter.com.my&gt;scroll down&gt;click </a:t>
            </a:r>
            <a:r>
              <a:rPr lang="en-MY" dirty="0" err="1"/>
              <a:t>je</a:t>
            </a:r>
            <a:r>
              <a:rPr lang="en-MY" dirty="0"/>
              <a:t> mana2 content </a:t>
            </a:r>
            <a:r>
              <a:rPr lang="en-MY" dirty="0" err="1"/>
              <a:t>yg</a:t>
            </a:r>
            <a:r>
              <a:rPr lang="en-MY" dirty="0"/>
              <a:t> </a:t>
            </a:r>
            <a:r>
              <a:rPr lang="en-MY" dirty="0" err="1"/>
              <a:t>nk</a:t>
            </a:r>
            <a:r>
              <a:rPr lang="en-MY" dirty="0"/>
              <a:t> edit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824" y="2366811"/>
            <a:ext cx="4820222" cy="21260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582" y="3798277"/>
            <a:ext cx="7134579" cy="235556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62708" y="2206869"/>
            <a:ext cx="1186961" cy="3429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Rectangle 7"/>
          <p:cNvSpPr/>
          <p:nvPr/>
        </p:nvSpPr>
        <p:spPr>
          <a:xfrm>
            <a:off x="6937131" y="4149969"/>
            <a:ext cx="1292469" cy="11869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4538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869" y="2011816"/>
            <a:ext cx="7857392" cy="361562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86001" y="2936630"/>
            <a:ext cx="808891" cy="2989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TextBox 3"/>
          <p:cNvSpPr txBox="1"/>
          <p:nvPr/>
        </p:nvSpPr>
        <p:spPr>
          <a:xfrm>
            <a:off x="1046285" y="545123"/>
            <a:ext cx="514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Click edit</a:t>
            </a:r>
          </a:p>
        </p:txBody>
      </p:sp>
    </p:spTree>
    <p:extLst>
      <p:ext uri="{BB962C8B-B14F-4D97-AF65-F5344CB8AC3E}">
        <p14:creationId xmlns:p14="http://schemas.microsoft.com/office/powerpoint/2010/main" val="1031146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196" y="1749670"/>
            <a:ext cx="10211233" cy="455966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94794" y="3666391"/>
            <a:ext cx="7130560" cy="29278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Rectangle 3"/>
          <p:cNvSpPr/>
          <p:nvPr/>
        </p:nvSpPr>
        <p:spPr>
          <a:xfrm>
            <a:off x="2294794" y="2224452"/>
            <a:ext cx="1485898" cy="3429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Rectangle 4"/>
          <p:cNvSpPr/>
          <p:nvPr/>
        </p:nvSpPr>
        <p:spPr>
          <a:xfrm>
            <a:off x="10119948" y="5468813"/>
            <a:ext cx="1485898" cy="3429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TextBox 5"/>
          <p:cNvSpPr txBox="1"/>
          <p:nvPr/>
        </p:nvSpPr>
        <p:spPr>
          <a:xfrm>
            <a:off x="1046285" y="545123"/>
            <a:ext cx="5143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dirty="0"/>
              <a:t>Edit </a:t>
            </a:r>
            <a:r>
              <a:rPr lang="en-MY" dirty="0" err="1"/>
              <a:t>yg</a:t>
            </a:r>
            <a:r>
              <a:rPr lang="en-MY" dirty="0"/>
              <a:t> mana </a:t>
            </a:r>
            <a:r>
              <a:rPr lang="en-MY" dirty="0" err="1"/>
              <a:t>perlu</a:t>
            </a:r>
            <a:r>
              <a:rPr lang="en-MY" dirty="0"/>
              <a:t>&gt;Update done</a:t>
            </a:r>
          </a:p>
        </p:txBody>
      </p:sp>
    </p:spTree>
    <p:extLst>
      <p:ext uri="{BB962C8B-B14F-4D97-AF65-F5344CB8AC3E}">
        <p14:creationId xmlns:p14="http://schemas.microsoft.com/office/powerpoint/2010/main" val="4289413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96</Words>
  <Application>Microsoft Office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ideapad1</dc:creator>
  <cp:lastModifiedBy>ideapad1</cp:lastModifiedBy>
  <cp:revision>5</cp:revision>
  <dcterms:created xsi:type="dcterms:W3CDTF">2017-01-26T08:24:26Z</dcterms:created>
  <dcterms:modified xsi:type="dcterms:W3CDTF">2017-01-26T08:42:07Z</dcterms:modified>
</cp:coreProperties>
</file>